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987" r:id="rId3"/>
    <p:sldId id="993" r:id="rId4"/>
    <p:sldId id="1012" r:id="rId5"/>
    <p:sldId id="994" r:id="rId6"/>
    <p:sldId id="995" r:id="rId7"/>
    <p:sldId id="998" r:id="rId8"/>
    <p:sldId id="999" r:id="rId9"/>
    <p:sldId id="1000" r:id="rId10"/>
    <p:sldId id="1001" r:id="rId11"/>
    <p:sldId id="1002" r:id="rId12"/>
    <p:sldId id="1006" r:id="rId13"/>
    <p:sldId id="1007" r:id="rId14"/>
    <p:sldId id="988" r:id="rId15"/>
    <p:sldId id="1008" r:id="rId16"/>
    <p:sldId id="1009" r:id="rId17"/>
    <p:sldId id="1010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Look at my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balloon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Rhyme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3392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根据所给情景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当你想表达气球飞在空中时，你可以说：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35255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Balloon, balloon, in the sky.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35255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A pink balloon, please.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442006" y="38540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气球，气球，飞在天空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请给我一个粉色的气球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。题意要求表达气球飞在空中，与选项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9696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910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94950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当你想告诉对方这个大盒子是蓝色的，你可以说：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35255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 this a blue box?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35255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The big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box is blue.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514014" y="356598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这是一个蓝色的盒子吗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这个大盒子是蓝色的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。题意要求表达告知对方大盒子是蓝色的，与选项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25768" y="165576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18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75191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当你想让对方看你们的小狗时，你可以说：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44208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 at my lovely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可爱的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puppy.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44208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Look at my lovely teddy.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81862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924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94950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当你想夸赞对方的气球漂亮时，你可以说：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balloon is nice.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This balloon is yummy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美味的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514014" y="349397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这个气球很漂亮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这个气球很美味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，用美味形容气球不合理。且题意要求夸赞气球漂亮，故选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6096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640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662" y="2371758"/>
            <a:ext cx="9073008" cy="12241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982663" hangingPunct="0">
              <a:spcAft>
                <a:spcPts val="0"/>
              </a:spcAft>
              <a:tabLst>
                <a:tab pos="4049713" algn="l"/>
                <a:tab pos="5830888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No. This is a puppy.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pink balloon,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982663" hangingPunct="0">
              <a:spcAft>
                <a:spcPts val="0"/>
              </a:spcAft>
              <a:tabLst>
                <a:tab pos="4049713" algn="l"/>
                <a:tab pos="5830888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 grape, please.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Look at my balloon.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It’s nice.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6081" y="836712"/>
            <a:ext cx="10955710" cy="775194"/>
          </a:xfrm>
          <a:prstGeom prst="rect">
            <a:avLst/>
          </a:prstGeom>
        </p:spPr>
      </p:pic>
      <p:pic>
        <p:nvPicPr>
          <p:cNvPr id="4" name="fd119.jpg" descr="id:214749464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66614" y="3789040"/>
            <a:ext cx="1207135" cy="1480185"/>
          </a:xfrm>
          <a:prstGeom prst="rect">
            <a:avLst/>
          </a:prstGeom>
        </p:spPr>
      </p:pic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51484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根据图片可知，对话意为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看我的气球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它真好看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35166" y="36978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662" y="1147622"/>
            <a:ext cx="9073008" cy="12241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1384995"/>
          </a:xfrm>
        </p:spPr>
        <p:txBody>
          <a:bodyPr/>
          <a:lstStyle/>
          <a:p>
            <a:pPr indent="982663" hangingPunct="0">
              <a:spcAft>
                <a:spcPts val="0"/>
              </a:spcAft>
              <a:tabLst>
                <a:tab pos="4049713" algn="l"/>
                <a:tab pos="5830888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No. This is a puppy.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pink balloon,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982663" hangingPunct="0">
              <a:spcAft>
                <a:spcPts val="0"/>
              </a:spcAft>
              <a:tabLst>
                <a:tab pos="4049713" algn="l"/>
                <a:tab pos="5830888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 grape, please.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Look at my balloon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51530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fd120.jpg" descr="id:214749465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70670" y="2564904"/>
            <a:ext cx="1593850" cy="1687195"/>
          </a:xfrm>
          <a:prstGeom prst="rect">
            <a:avLst/>
          </a:prstGeom>
        </p:spPr>
      </p:pic>
      <p:sp>
        <p:nvSpPr>
          <p:cNvPr id="8" name="内容占位符 10"/>
          <p:cNvSpPr txBox="1">
            <a:spLocks/>
          </p:cNvSpPr>
          <p:nvPr/>
        </p:nvSpPr>
        <p:spPr bwMode="auto">
          <a:xfrm>
            <a:off x="360854" y="421231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根据图片可知，对话意为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请给我一颗葡萄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07174" y="26725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17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662" y="1147622"/>
            <a:ext cx="9073008" cy="12241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1384995"/>
          </a:xfrm>
        </p:spPr>
        <p:txBody>
          <a:bodyPr/>
          <a:lstStyle/>
          <a:p>
            <a:pPr indent="982663" hangingPunct="0">
              <a:spcAft>
                <a:spcPts val="0"/>
              </a:spcAft>
              <a:tabLst>
                <a:tab pos="4049713" algn="l"/>
                <a:tab pos="5830888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No. This is a puppy.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pink balloon,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982663" hangingPunct="0">
              <a:spcAft>
                <a:spcPts val="0"/>
              </a:spcAft>
              <a:tabLst>
                <a:tab pos="4049713" algn="l"/>
                <a:tab pos="5830888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 grape, please.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Look at my balloon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554932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teddy?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fd121.jpg" descr="id:21474946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82638" y="2717532"/>
            <a:ext cx="1755775" cy="1719580"/>
          </a:xfrm>
          <a:prstGeom prst="rect">
            <a:avLst/>
          </a:prstGeom>
        </p:spPr>
      </p:pic>
      <p:sp>
        <p:nvSpPr>
          <p:cNvPr id="7" name="内容占位符 10"/>
          <p:cNvSpPr txBox="1">
            <a:spLocks/>
          </p:cNvSpPr>
          <p:nvPr/>
        </p:nvSpPr>
        <p:spPr bwMode="auto">
          <a:xfrm>
            <a:off x="360854" y="457409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根据图片可知，对话意为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这是一只泰迪熊吗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不是。这是一只小狗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07174" y="33378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392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662" y="1447013"/>
            <a:ext cx="9073008" cy="12241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2127"/>
            <a:ext cx="11485848" cy="1384995"/>
          </a:xfrm>
        </p:spPr>
        <p:txBody>
          <a:bodyPr/>
          <a:lstStyle/>
          <a:p>
            <a:pPr indent="982663" hangingPunct="0">
              <a:spcAft>
                <a:spcPts val="0"/>
              </a:spcAft>
              <a:tabLst>
                <a:tab pos="4049713" algn="l"/>
                <a:tab pos="5830888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No. This is a puppy.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pink balloon,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982663" hangingPunct="0">
              <a:spcAft>
                <a:spcPts val="0"/>
              </a:spcAft>
              <a:tabLst>
                <a:tab pos="4049713" algn="l"/>
                <a:tab pos="5830888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 grape, please.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Look at my balloon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2805686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fd121a.jpg" descr="id:21474946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82638" y="2792287"/>
            <a:ext cx="608965" cy="1480185"/>
          </a:xfrm>
          <a:prstGeom prst="rect">
            <a:avLst/>
          </a:prstGeom>
        </p:spPr>
      </p:pic>
      <p:sp>
        <p:nvSpPr>
          <p:cNvPr id="7" name="内容占位符 10"/>
          <p:cNvSpPr txBox="1">
            <a:spLocks/>
          </p:cNvSpPr>
          <p:nvPr/>
        </p:nvSpPr>
        <p:spPr bwMode="auto">
          <a:xfrm>
            <a:off x="360854" y="4304455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根据图片可知，对话意为</a:t>
            </a:r>
            <a:r>
              <a:rPr lang="en-US" altLang="zh-CN" sz="2700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请给我一个粉色的气球</a:t>
            </a:r>
            <a:r>
              <a:rPr lang="en-US" altLang="zh-CN" sz="2700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sz="2700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35166" y="2978658"/>
            <a:ext cx="41549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70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998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53495" cy="65532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334566" y="3123535"/>
            <a:ext cx="11688445" cy="246570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33029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1.a bag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2.blue             3.a grape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4.pink             5.a cherry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22492" y="501317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5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56788" y="501317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4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947028" y="501317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2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327454" y="501317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3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843572" y="501317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1384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838700" algn="l"/>
                <a:tab pos="81613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选出所听句子中包含的内容。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838700" algn="l"/>
                <a:tab pos="81613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at	B. you	C. banana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838700" algn="l"/>
                <a:tab pos="816133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838700" algn="l"/>
                <a:tab pos="81613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	B. I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am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473732"/>
            <a:ext cx="1743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banana.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0590" y="3841884"/>
            <a:ext cx="29482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This is a blue bag.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74012" y="187179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99890" y="31582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7141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838700" algn="l"/>
                <a:tab pos="81613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nice	B. night	C. puppy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838700" algn="l"/>
                <a:tab pos="816133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838700" algn="l"/>
                <a:tab pos="81613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green	B. pink	C. peach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838700" algn="l"/>
                <a:tab pos="816133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838700" algn="l"/>
                <a:tab pos="81613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blue	B. banana	C. balloon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1988840"/>
            <a:ext cx="31357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The balloon is nice.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0590" y="3337828"/>
            <a:ext cx="34708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Look at the pink box.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50590" y="4581128"/>
            <a:ext cx="34589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red balloon, please.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89638" y="1376360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99890" y="2654164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08516" y="39158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527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758" y="1556792"/>
            <a:ext cx="8208912" cy="48577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选择与所给图片相符的一项。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algn="ctr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A. up so high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pink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banana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a green tree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204864"/>
            <a:ext cx="8856984" cy="19434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14686" y="3573016"/>
            <a:ext cx="423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163096"/>
            <a:ext cx="11485848" cy="243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图为一个粉色的桃子，故选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图为一根香蕉，故选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图为气球飞在高空中，故选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图为一棵绿色的树，故选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46934" y="35730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95206" y="35730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603182" y="35730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194950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看图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在与所给图片相符的句子前打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 at my balloon. It’s red.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Look at my balloon. It’s pink.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268760"/>
            <a:ext cx="7822584" cy="735183"/>
          </a:xfrm>
          <a:prstGeom prst="rect">
            <a:avLst/>
          </a:prstGeom>
        </p:spPr>
      </p:pic>
      <p:pic>
        <p:nvPicPr>
          <p:cNvPr id="4" name="r223.jpg" descr="id:214749460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82638" y="2636912"/>
            <a:ext cx="1231265" cy="1501775"/>
          </a:xfrm>
          <a:prstGeom prst="rect">
            <a:avLst/>
          </a:prstGeom>
        </p:spPr>
      </p:pic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14030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图为红色的气球，与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看我的气球。它是红色的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943078" y="2780928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j-ea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Balloon, balloon, in the sky.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Look and see, a yummy cherry.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r224.jpg" descr="id:21474946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98662" y="1844824"/>
            <a:ext cx="2426335" cy="1719580"/>
          </a:xfrm>
          <a:prstGeom prst="rect">
            <a:avLst/>
          </a:prstGeom>
        </p:spPr>
      </p:pic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63625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图为气球飞上天空，与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气球，气球，在天空中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943078" y="182566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j-ea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6305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a pink peach.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A red balloon, please.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r226.jpg" descr="id:21474946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1484784"/>
            <a:ext cx="3251835" cy="1697990"/>
          </a:xfrm>
          <a:prstGeom prst="rect">
            <a:avLst/>
          </a:prstGeom>
        </p:spPr>
      </p:pic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34566" y="327795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图为杨玲向小丑要一个红色的气球，与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请给我一个红色的气球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871070" y="220486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j-ea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54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5783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 at my apple. It’s red.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Look at my grape. It’s green.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r225.jpg" descr="id:21474946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1628800"/>
            <a:ext cx="1520190" cy="1588770"/>
          </a:xfrm>
          <a:prstGeom prst="rect">
            <a:avLst/>
          </a:prstGeom>
        </p:spPr>
      </p:pic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33482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图为一个红色的苹果，与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看我的苹果。它是红色的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43078" y="196967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j-ea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2500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595</Words>
  <Application>Microsoft Office PowerPoint</Application>
  <PresentationFormat>自定义</PresentationFormat>
  <Paragraphs>100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348</cp:revision>
  <dcterms:created xsi:type="dcterms:W3CDTF">2020-11-06T05:24:00Z</dcterms:created>
  <dcterms:modified xsi:type="dcterms:W3CDTF">2025-05-27T13:42:35Z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